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8" r:id="rId2"/>
    <p:sldId id="271" r:id="rId3"/>
    <p:sldId id="305" r:id="rId4"/>
    <p:sldId id="306" r:id="rId5"/>
    <p:sldId id="307" r:id="rId6"/>
    <p:sldId id="314" r:id="rId7"/>
    <p:sldId id="315" r:id="rId8"/>
    <p:sldId id="309" r:id="rId9"/>
    <p:sldId id="310" r:id="rId10"/>
    <p:sldId id="311" r:id="rId11"/>
    <p:sldId id="312" r:id="rId12"/>
    <p:sldId id="31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723" autoAdjust="0"/>
    <p:restoredTop sz="83808"/>
  </p:normalViewPr>
  <p:slideViewPr>
    <p:cSldViewPr snapToGrid="0" snapToObjects="1">
      <p:cViewPr varScale="1">
        <p:scale>
          <a:sx n="58" d="100"/>
          <a:sy n="58" d="100"/>
        </p:scale>
        <p:origin x="189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31D1CD-199B-9B49-88AD-5C908FF8E0FC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A7F58-6C77-ED4D-8A1E-D2BF72016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27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</a:t>
            </a:r>
            <a:r>
              <a:rPr lang="en-US" baseline="0" dirty="0"/>
              <a:t> used to be 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F9A-E9CC-F94C-95F0-F6E26D2498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5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8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0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4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36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02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8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3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77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B536E-07D9-3245-9D6D-C65DD87ECD27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BAE07-4FDA-C346-B3D2-990D39C11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164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k.kim@cgu.edu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mailto:DemahAbdulrahman.Abdullah@cg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7427" y="2078561"/>
            <a:ext cx="7977413" cy="2661079"/>
          </a:xfrm>
        </p:spPr>
        <p:txBody>
          <a:bodyPr>
            <a:noAutofit/>
          </a:bodyPr>
          <a:lstStyle/>
          <a:p>
            <a:r>
              <a:rPr lang="en-US" sz="8800" b="1" dirty="0"/>
              <a:t>Project “Muddy”</a:t>
            </a:r>
            <a:br>
              <a:rPr lang="en-US" sz="8800" b="1" dirty="0"/>
            </a:br>
            <a:r>
              <a:rPr lang="en-US" sz="2800" b="1" dirty="0"/>
              <a:t>  IST303  Group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87" y="2562513"/>
            <a:ext cx="2937640" cy="195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met the client again seeking feedback in the prototype…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945380" cy="4351338"/>
          </a:xfrm>
        </p:spPr>
        <p:txBody>
          <a:bodyPr/>
          <a:lstStyle/>
          <a:p>
            <a:r>
              <a:rPr lang="en-US" dirty="0"/>
              <a:t>Demonstrate our Prototype</a:t>
            </a:r>
          </a:p>
          <a:p>
            <a:r>
              <a:rPr lang="en-US" dirty="0"/>
              <a:t>Client Feedback Incorporated</a:t>
            </a:r>
          </a:p>
          <a:p>
            <a:r>
              <a:rPr lang="en-US" dirty="0"/>
              <a:t>Back to Coding and 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687" y="1690688"/>
            <a:ext cx="5658901" cy="365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1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1.0 on D-Day as on-time as planned…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to finish line</a:t>
            </a:r>
          </a:p>
          <a:p>
            <a:r>
              <a:rPr lang="en-US" dirty="0"/>
              <a:t>Deliver working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5" y="1939637"/>
            <a:ext cx="6262253" cy="38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2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380" y="365125"/>
            <a:ext cx="10599420" cy="1325563"/>
          </a:xfrm>
        </p:spPr>
        <p:txBody>
          <a:bodyPr/>
          <a:lstStyle/>
          <a:p>
            <a:r>
              <a:rPr lang="en-US" dirty="0"/>
              <a:t>Planning continues towards project completion...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Break as short rest</a:t>
            </a:r>
          </a:p>
          <a:p>
            <a:r>
              <a:rPr lang="en-US" dirty="0"/>
              <a:t>Refine Plans and Schedule</a:t>
            </a:r>
          </a:p>
          <a:p>
            <a:r>
              <a:rPr lang="en-US" dirty="0"/>
              <a:t>Additional client meetings</a:t>
            </a:r>
          </a:p>
          <a:p>
            <a:r>
              <a:rPr lang="en-US" dirty="0"/>
              <a:t>Keep Iterating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453" y="1431636"/>
            <a:ext cx="666373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9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388741"/>
              </p:ext>
            </p:extLst>
          </p:nvPr>
        </p:nvGraphicFramePr>
        <p:xfrm>
          <a:off x="632011" y="1625600"/>
          <a:ext cx="1082488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8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2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685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Ilya Mikhaltsou</a:t>
                      </a:r>
                      <a:endParaRPr lang="en-US" sz="3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Project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Leader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Chief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Programmer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sng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Ilya.Mikhaltsou@cgu.edu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Mark</a:t>
                      </a:r>
                      <a:r>
                        <a:rPr lang="en-US" sz="32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Kim</a:t>
                      </a:r>
                      <a:endParaRPr lang="en-US" sz="3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Ambassador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Business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Analyst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sng" kern="1200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3"/>
                        </a:rPr>
                        <a:t>mark.kim@cgu.edu</a:t>
                      </a:r>
                      <a:endParaRPr lang="en-US" sz="2000" b="1" u="sng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Times New Roman" charset="0"/>
                        <a:ea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David</a:t>
                      </a:r>
                      <a:r>
                        <a:rPr lang="en-US" sz="3200" b="1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Kallemeyn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Programing</a:t>
                      </a: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Team Leader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Class Owner</a:t>
                      </a:r>
                      <a:endParaRPr lang="en-US" sz="1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  <a:p>
                      <a:pPr marL="0" marR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sng" kern="1200" dirty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  <a:hlinkClick r:id="rId4"/>
                        </a:rPr>
                        <a:t>David.Kallemeyn@cgu.edu</a:t>
                      </a:r>
                      <a:endParaRPr lang="en-US" sz="2000" b="1" u="sng" kern="12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9937" y="1460043"/>
            <a:ext cx="2569029" cy="25690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133" y="1790450"/>
            <a:ext cx="1908213" cy="1908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563880"/>
            <a:ext cx="9547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Our Software Development Team…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t="6034"/>
          <a:stretch/>
        </p:blipFill>
        <p:spPr>
          <a:xfrm>
            <a:off x="8688221" y="1766066"/>
            <a:ext cx="1628873" cy="203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8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AGILE process began with planning and brainstorming…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3900" cy="4351338"/>
          </a:xfrm>
        </p:spPr>
        <p:txBody>
          <a:bodyPr/>
          <a:lstStyle/>
          <a:p>
            <a:r>
              <a:rPr lang="en-US" dirty="0"/>
              <a:t>Evaluate Project Documents</a:t>
            </a:r>
          </a:p>
          <a:p>
            <a:r>
              <a:rPr lang="en-US" dirty="0"/>
              <a:t>Identify requirements</a:t>
            </a:r>
          </a:p>
          <a:p>
            <a:r>
              <a:rPr lang="en-US" dirty="0"/>
              <a:t>Analyze Assumptions</a:t>
            </a:r>
          </a:p>
          <a:p>
            <a:r>
              <a:rPr lang="en-US" dirty="0"/>
              <a:t>List of questions for Client </a:t>
            </a:r>
          </a:p>
          <a:p>
            <a:r>
              <a:rPr lang="en-US" dirty="0"/>
              <a:t>Role Assignments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598454"/>
            <a:ext cx="6407573" cy="480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5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384" y="2084833"/>
            <a:ext cx="7226045" cy="3951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 meetings framed our User Stories and gave insight into USER expectations and requirements…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9704" y="1984121"/>
            <a:ext cx="400812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 Client meeting:</a:t>
            </a:r>
          </a:p>
          <a:p>
            <a:pPr lvl="1"/>
            <a:r>
              <a:rPr lang="en-US" dirty="0"/>
              <a:t>User Stories</a:t>
            </a:r>
          </a:p>
          <a:p>
            <a:pPr lvl="1"/>
            <a:r>
              <a:rPr lang="en-US" dirty="0"/>
              <a:t>Client priorities</a:t>
            </a:r>
          </a:p>
          <a:p>
            <a:pPr lvl="1"/>
            <a:r>
              <a:rPr lang="en-US" dirty="0"/>
              <a:t>Test/clarify assumptions</a:t>
            </a:r>
          </a:p>
        </p:txBody>
      </p:sp>
    </p:spTree>
    <p:extLst>
      <p:ext uri="{BB962C8B-B14F-4D97-AF65-F5344CB8AC3E}">
        <p14:creationId xmlns:p14="http://schemas.microsoft.com/office/powerpoint/2010/main" val="10984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488" y="2345231"/>
            <a:ext cx="7033963" cy="3844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User Stories were solidified we created tasks and modified plans…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27220" cy="4351338"/>
          </a:xfrm>
        </p:spPr>
        <p:txBody>
          <a:bodyPr/>
          <a:lstStyle/>
          <a:p>
            <a:r>
              <a:rPr lang="en-US" dirty="0"/>
              <a:t>User Stories =&gt; Tasks </a:t>
            </a:r>
          </a:p>
          <a:p>
            <a:r>
              <a:rPr lang="en-US" dirty="0"/>
              <a:t>Estimate Iteration cycles</a:t>
            </a:r>
          </a:p>
          <a:p>
            <a:r>
              <a:rPr lang="en-US" dirty="0"/>
              <a:t>Timeline and Scheduling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5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65125"/>
            <a:ext cx="10805160" cy="1325563"/>
          </a:xfrm>
        </p:spPr>
        <p:txBody>
          <a:bodyPr/>
          <a:lstStyle/>
          <a:p>
            <a:r>
              <a:rPr lang="en-US" dirty="0"/>
              <a:t>Collaborative Tools improved communication and efficiency within the team…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54880" cy="4351338"/>
          </a:xfrm>
        </p:spPr>
        <p:txBody>
          <a:bodyPr/>
          <a:lstStyle/>
          <a:p>
            <a:r>
              <a:rPr lang="en-US" dirty="0"/>
              <a:t>Identify software tools</a:t>
            </a:r>
          </a:p>
          <a:p>
            <a:r>
              <a:rPr lang="en-US" dirty="0"/>
              <a:t>Test software interoperability</a:t>
            </a:r>
          </a:p>
          <a:p>
            <a:r>
              <a:rPr lang="en-US" dirty="0"/>
              <a:t>Version Control workflow</a:t>
            </a:r>
          </a:p>
        </p:txBody>
      </p:sp>
      <p:pic>
        <p:nvPicPr>
          <p:cNvPr id="1028" name="Picture 4" descr="Image result for githu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426" y="2917101"/>
            <a:ext cx="1767986" cy="146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ppvey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78" y="1921839"/>
            <a:ext cx="1047309" cy="1047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avis c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16" y="4183563"/>
            <a:ext cx="2606991" cy="83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intra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055" y="3687767"/>
            <a:ext cx="1756080" cy="137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100202" y="5039420"/>
            <a:ext cx="31494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Artifact storage</a:t>
            </a:r>
          </a:p>
          <a:p>
            <a:r>
              <a:rPr lang="en-US" dirty="0"/>
              <a:t>Publish &amp; distribute software</a:t>
            </a:r>
          </a:p>
          <a:p>
            <a:r>
              <a:rPr lang="en-US" dirty="0"/>
              <a:t>Manage distributions &amp; access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00451" y="4886195"/>
            <a:ext cx="2326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Build/Test Linux/OS 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91430" y="1936119"/>
            <a:ext cx="21249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Appveyor</a:t>
            </a:r>
            <a:endParaRPr lang="en-US" sz="32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dirty="0"/>
              <a:t>Build/Test Windows</a:t>
            </a:r>
          </a:p>
        </p:txBody>
      </p:sp>
      <p:sp>
        <p:nvSpPr>
          <p:cNvPr id="4" name="Arrow: Right 3"/>
          <p:cNvSpPr/>
          <p:nvPr/>
        </p:nvSpPr>
        <p:spPr>
          <a:xfrm rot="19799377">
            <a:off x="7437104" y="2849490"/>
            <a:ext cx="974540" cy="162372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/>
          <p:cNvSpPr/>
          <p:nvPr/>
        </p:nvSpPr>
        <p:spPr>
          <a:xfrm rot="1231643">
            <a:off x="7397251" y="4125137"/>
            <a:ext cx="1130955" cy="163511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/>
          <p:cNvSpPr/>
          <p:nvPr/>
        </p:nvSpPr>
        <p:spPr>
          <a:xfrm rot="9617558">
            <a:off x="5461561" y="4062381"/>
            <a:ext cx="732580" cy="172494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/>
          <p:cNvSpPr/>
          <p:nvPr/>
        </p:nvSpPr>
        <p:spPr>
          <a:xfrm rot="12055777">
            <a:off x="7357015" y="4343751"/>
            <a:ext cx="1067382" cy="151021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row: Right 15"/>
          <p:cNvSpPr/>
          <p:nvPr/>
        </p:nvSpPr>
        <p:spPr>
          <a:xfrm rot="9031035">
            <a:off x="7529651" y="3031690"/>
            <a:ext cx="1004421" cy="175673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199111">
            <a:off x="7577310" y="3903222"/>
            <a:ext cx="108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Git</a:t>
            </a:r>
            <a:r>
              <a:rPr lang="en-US" sz="1400" dirty="0"/>
              <a:t> push</a:t>
            </a:r>
          </a:p>
        </p:txBody>
      </p:sp>
      <p:sp>
        <p:nvSpPr>
          <p:cNvPr id="18" name="TextBox 17"/>
          <p:cNvSpPr txBox="1"/>
          <p:nvPr/>
        </p:nvSpPr>
        <p:spPr>
          <a:xfrm rot="1164290">
            <a:off x="7312370" y="4448287"/>
            <a:ext cx="1082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 results,</a:t>
            </a:r>
          </a:p>
          <a:p>
            <a:r>
              <a:rPr lang="en-US" sz="1400" dirty="0"/>
              <a:t>Build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60882" y="2226110"/>
            <a:ext cx="212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Github</a:t>
            </a:r>
            <a:endParaRPr lang="en-US" sz="3200" b="1" dirty="0">
              <a:solidFill>
                <a:schemeClr val="accent4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TextBox 19"/>
          <p:cNvSpPr txBox="1"/>
          <p:nvPr/>
        </p:nvSpPr>
        <p:spPr>
          <a:xfrm rot="19925442">
            <a:off x="7363924" y="2587766"/>
            <a:ext cx="10824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Git</a:t>
            </a:r>
            <a:r>
              <a:rPr lang="en-US" sz="1400" dirty="0"/>
              <a:t> push</a:t>
            </a:r>
          </a:p>
        </p:txBody>
      </p:sp>
      <p:sp>
        <p:nvSpPr>
          <p:cNvPr id="21" name="TextBox 20"/>
          <p:cNvSpPr txBox="1"/>
          <p:nvPr/>
        </p:nvSpPr>
        <p:spPr>
          <a:xfrm rot="19854336">
            <a:off x="7759891" y="3053419"/>
            <a:ext cx="1082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Test results,</a:t>
            </a:r>
          </a:p>
          <a:p>
            <a:r>
              <a:rPr lang="en-US" sz="1400" dirty="0"/>
              <a:t>Build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41" y="4001862"/>
            <a:ext cx="3989902" cy="21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" y="304165"/>
            <a:ext cx="10805160" cy="1325563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training montage: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424" y="1447321"/>
            <a:ext cx="4351020" cy="30110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20" y="1487286"/>
            <a:ext cx="5591964" cy="3007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515" y="2986531"/>
            <a:ext cx="2763642" cy="3444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TextBox 29"/>
          <p:cNvSpPr txBox="1"/>
          <p:nvPr/>
        </p:nvSpPr>
        <p:spPr>
          <a:xfrm>
            <a:off x="799064" y="4873349"/>
            <a:ext cx="43357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UI tools:</a:t>
            </a:r>
          </a:p>
          <a:p>
            <a:r>
              <a:rPr lang="en-US" dirty="0"/>
              <a:t>Pyramid – python web framework</a:t>
            </a:r>
          </a:p>
          <a:p>
            <a:r>
              <a:rPr lang="en-US" dirty="0"/>
              <a:t>Chameleon – python HTML template engine</a:t>
            </a:r>
          </a:p>
        </p:txBody>
      </p:sp>
    </p:spTree>
    <p:extLst>
      <p:ext uri="{BB962C8B-B14F-4D97-AF65-F5344CB8AC3E}">
        <p14:creationId xmlns:p14="http://schemas.microsoft.com/office/powerpoint/2010/main" val="129497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more client feedback guided us on track…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59680" cy="4351338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round meetings with clients</a:t>
            </a:r>
          </a:p>
          <a:p>
            <a:r>
              <a:rPr lang="en-US" dirty="0"/>
              <a:t>Listen and ask more questions</a:t>
            </a:r>
          </a:p>
          <a:p>
            <a:r>
              <a:rPr lang="en-US" dirty="0"/>
              <a:t>Incorporate client changes</a:t>
            </a:r>
          </a:p>
          <a:p>
            <a:r>
              <a:rPr lang="en-US" dirty="0"/>
              <a:t>Are we on Track?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880" y="1690688"/>
            <a:ext cx="5789324" cy="385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8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in pair programming we iterated and improved working code…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88180" cy="4351338"/>
          </a:xfrm>
        </p:spPr>
        <p:txBody>
          <a:bodyPr/>
          <a:lstStyle/>
          <a:p>
            <a:r>
              <a:rPr lang="en-US" dirty="0"/>
              <a:t>2 person teams (rotating) </a:t>
            </a:r>
          </a:p>
          <a:p>
            <a:r>
              <a:rPr lang="en-US" dirty="0"/>
              <a:t>OOP – Python 3</a:t>
            </a:r>
          </a:p>
          <a:p>
            <a:r>
              <a:rPr lang="en-US" dirty="0"/>
              <a:t>Coding practices</a:t>
            </a:r>
          </a:p>
          <a:p>
            <a:r>
              <a:rPr lang="en-US" dirty="0"/>
              <a:t>Test and Improve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45" y="1825625"/>
            <a:ext cx="6339259" cy="375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10722</TotalTime>
  <Words>284</Words>
  <Application>Microsoft Office PowerPoint</Application>
  <PresentationFormat>Widescreen</PresentationFormat>
  <Paragraphs>94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Microsoft JhengHei UI</vt:lpstr>
      <vt:lpstr>Arial</vt:lpstr>
      <vt:lpstr>Calibri</vt:lpstr>
      <vt:lpstr>Calibri Light</vt:lpstr>
      <vt:lpstr>Times New Roman</vt:lpstr>
      <vt:lpstr>Office Theme</vt:lpstr>
      <vt:lpstr>Project “Muddy”   IST303  Group Project</vt:lpstr>
      <vt:lpstr>PowerPoint Presentation</vt:lpstr>
      <vt:lpstr>The AGILE process began with planning and brainstorming…</vt:lpstr>
      <vt:lpstr>Client meetings framed our User Stories and gave insight into USER expectations and requirements…</vt:lpstr>
      <vt:lpstr>Once User Stories were solidified we created tasks and modified plans… </vt:lpstr>
      <vt:lpstr>Collaborative Tools improved communication and efficiency within the team…</vt:lpstr>
      <vt:lpstr>Github training montage:</vt:lpstr>
      <vt:lpstr>Even more client feedback guided us on track…</vt:lpstr>
      <vt:lpstr>Coding in pair programming we iterated and improved working code…</vt:lpstr>
      <vt:lpstr>We met the client again seeking feedback in the prototype…</vt:lpstr>
      <vt:lpstr>Build 1.0 on D-Day as on-time as planned…</vt:lpstr>
      <vt:lpstr>Planning continues towards project completion...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Elasticsearch</dc:title>
  <dc:creator>Microsoft Office User</dc:creator>
  <cp:lastModifiedBy>mark Kim</cp:lastModifiedBy>
  <cp:revision>192</cp:revision>
  <dcterms:created xsi:type="dcterms:W3CDTF">2017-02-23T01:15:33Z</dcterms:created>
  <dcterms:modified xsi:type="dcterms:W3CDTF">2017-03-09T02:53:53Z</dcterms:modified>
</cp:coreProperties>
</file>